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3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6" r:id="rId47"/>
    <p:sldId id="307" r:id="rId48"/>
    <p:sldId id="284" r:id="rId49"/>
    <p:sldId id="285" r:id="rId50"/>
    <p:sldId id="326" r:id="rId51"/>
    <p:sldId id="33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36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13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AU-data-spring2020/blob/master/class2/assignment3.m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American University – spring 2021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all blanks</a:t>
            </a:r>
          </a:p>
          <a:p>
            <a:endParaRPr lang="en-US" dirty="0"/>
          </a:p>
          <a:p>
            <a:r>
              <a:rPr lang="en-US" dirty="0"/>
              <a:t>Salary data for Chicago:</a:t>
            </a:r>
          </a:p>
          <a:p>
            <a:pPr lvl="1"/>
            <a:r>
              <a:rPr lang="en-US" dirty="0"/>
              <a:t>Hours “N/A” for salaried employees</a:t>
            </a:r>
          </a:p>
          <a:p>
            <a:pPr marL="0" indent="0">
              <a:buNone/>
            </a:pPr>
            <a:r>
              <a:rPr lang="en-US" dirty="0"/>
              <a:t>Current_Employee_Names__Salaries__</a:t>
            </a:r>
            <a:r>
              <a:rPr lang="en-US" dirty="0" err="1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Downtown-crime-</a:t>
            </a:r>
            <a:r>
              <a:rPr lang="en-US" dirty="0" err="1"/>
              <a:t>data.csv</a:t>
            </a:r>
            <a:endParaRPr lang="en-US" dirty="0"/>
          </a:p>
          <a:p>
            <a:pPr lvl="1"/>
            <a:r>
              <a:rPr lang="en-US" dirty="0"/>
              <a:t>Make own column for TIME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lvl="1"/>
            <a:r>
              <a:rPr lang="en-US" dirty="0">
                <a:hlinkClick r:id="rId2"/>
              </a:rPr>
              <a:t>https://github.com/shmcminn/AU-data-spring2020/blob/master/class2/assignment3.md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22386</TotalTime>
  <Words>784</Words>
  <Application>Microsoft Macintosh PowerPoint</Application>
  <PresentationFormat>On-screen Show (4:3)</PresentationFormat>
  <Paragraphs>154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104</cp:revision>
  <dcterms:created xsi:type="dcterms:W3CDTF">2018-07-03T20:07:00Z</dcterms:created>
  <dcterms:modified xsi:type="dcterms:W3CDTF">2021-01-28T00:09:01Z</dcterms:modified>
</cp:coreProperties>
</file>